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9" r:id="rId12"/>
    <p:sldId id="266" r:id="rId13"/>
    <p:sldId id="268" r:id="rId1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9FD9A"/>
    <a:srgbClr val="FB6B75"/>
    <a:srgbClr val="FACAD1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2"/>
          <p:cNvSpPr>
            <a:spLocks noChangeShapeType="1"/>
          </p:cNvSpPr>
          <p:nvPr/>
        </p:nvSpPr>
        <p:spPr bwMode="auto">
          <a:xfrm>
            <a:off x="7315200" y="1066800"/>
            <a:ext cx="0" cy="449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/>
          </a:p>
        </p:txBody>
      </p:sp>
      <p:grpSp>
        <p:nvGrpSpPr>
          <p:cNvPr id="5" name="Group 8"/>
          <p:cNvGrpSpPr>
            <a:grpSpLocks/>
          </p:cNvGrpSpPr>
          <p:nvPr/>
        </p:nvGrpSpPr>
        <p:grpSpPr bwMode="auto">
          <a:xfrm>
            <a:off x="7493000" y="2992438"/>
            <a:ext cx="1338263" cy="2189162"/>
            <a:chOff x="4704" y="1885"/>
            <a:chExt cx="843" cy="1379"/>
          </a:xfrm>
        </p:grpSpPr>
        <p:sp>
          <p:nvSpPr>
            <p:cNvPr id="6" name="Oval 9"/>
            <p:cNvSpPr>
              <a:spLocks noChangeArrowheads="1"/>
            </p:cNvSpPr>
            <p:nvPr/>
          </p:nvSpPr>
          <p:spPr bwMode="auto">
            <a:xfrm>
              <a:off x="4704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Oval 10"/>
            <p:cNvSpPr>
              <a:spLocks noChangeArrowheads="1"/>
            </p:cNvSpPr>
            <p:nvPr/>
          </p:nvSpPr>
          <p:spPr bwMode="auto">
            <a:xfrm>
              <a:off x="4883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" name="Oval 11"/>
            <p:cNvSpPr>
              <a:spLocks noChangeArrowheads="1"/>
            </p:cNvSpPr>
            <p:nvPr/>
          </p:nvSpPr>
          <p:spPr bwMode="auto">
            <a:xfrm>
              <a:off x="5062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12"/>
            <p:cNvSpPr>
              <a:spLocks noChangeArrowheads="1"/>
            </p:cNvSpPr>
            <p:nvPr/>
          </p:nvSpPr>
          <p:spPr bwMode="auto">
            <a:xfrm>
              <a:off x="4704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Oval 13"/>
            <p:cNvSpPr>
              <a:spLocks noChangeArrowheads="1"/>
            </p:cNvSpPr>
            <p:nvPr/>
          </p:nvSpPr>
          <p:spPr bwMode="auto">
            <a:xfrm>
              <a:off x="4883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Oval 14"/>
            <p:cNvSpPr>
              <a:spLocks noChangeArrowheads="1"/>
            </p:cNvSpPr>
            <p:nvPr/>
          </p:nvSpPr>
          <p:spPr bwMode="auto">
            <a:xfrm>
              <a:off x="5062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5"/>
            <p:cNvSpPr>
              <a:spLocks noChangeArrowheads="1"/>
            </p:cNvSpPr>
            <p:nvPr/>
          </p:nvSpPr>
          <p:spPr bwMode="auto">
            <a:xfrm>
              <a:off x="5241" y="2064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Oval 16"/>
            <p:cNvSpPr>
              <a:spLocks noChangeArrowheads="1"/>
            </p:cNvSpPr>
            <p:nvPr/>
          </p:nvSpPr>
          <p:spPr bwMode="auto">
            <a:xfrm>
              <a:off x="4704" y="2243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7"/>
            <p:cNvSpPr>
              <a:spLocks noChangeArrowheads="1"/>
            </p:cNvSpPr>
            <p:nvPr/>
          </p:nvSpPr>
          <p:spPr bwMode="auto">
            <a:xfrm>
              <a:off x="4883" y="2243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8"/>
            <p:cNvSpPr>
              <a:spLocks noChangeArrowheads="1"/>
            </p:cNvSpPr>
            <p:nvPr/>
          </p:nvSpPr>
          <p:spPr bwMode="auto">
            <a:xfrm>
              <a:off x="5062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Oval 19"/>
            <p:cNvSpPr>
              <a:spLocks noChangeArrowheads="1"/>
            </p:cNvSpPr>
            <p:nvPr/>
          </p:nvSpPr>
          <p:spPr bwMode="auto">
            <a:xfrm>
              <a:off x="5241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Oval 20"/>
            <p:cNvSpPr>
              <a:spLocks noChangeArrowheads="1"/>
            </p:cNvSpPr>
            <p:nvPr/>
          </p:nvSpPr>
          <p:spPr bwMode="auto">
            <a:xfrm>
              <a:off x="5420" y="2243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Oval 21"/>
            <p:cNvSpPr>
              <a:spLocks noChangeArrowheads="1"/>
            </p:cNvSpPr>
            <p:nvPr/>
          </p:nvSpPr>
          <p:spPr bwMode="auto">
            <a:xfrm>
              <a:off x="4704" y="2421"/>
              <a:ext cx="127" cy="128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Oval 22"/>
            <p:cNvSpPr>
              <a:spLocks noChangeArrowheads="1"/>
            </p:cNvSpPr>
            <p:nvPr/>
          </p:nvSpPr>
          <p:spPr bwMode="auto">
            <a:xfrm>
              <a:off x="4883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" name="Oval 23"/>
            <p:cNvSpPr>
              <a:spLocks noChangeArrowheads="1"/>
            </p:cNvSpPr>
            <p:nvPr/>
          </p:nvSpPr>
          <p:spPr bwMode="auto">
            <a:xfrm>
              <a:off x="5062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1" name="Oval 24"/>
            <p:cNvSpPr>
              <a:spLocks noChangeArrowheads="1"/>
            </p:cNvSpPr>
            <p:nvPr/>
          </p:nvSpPr>
          <p:spPr bwMode="auto">
            <a:xfrm>
              <a:off x="5241" y="2421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2" name="Oval 25"/>
            <p:cNvSpPr>
              <a:spLocks noChangeArrowheads="1"/>
            </p:cNvSpPr>
            <p:nvPr/>
          </p:nvSpPr>
          <p:spPr bwMode="auto">
            <a:xfrm>
              <a:off x="4704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3" name="Oval 26"/>
            <p:cNvSpPr>
              <a:spLocks noChangeArrowheads="1"/>
            </p:cNvSpPr>
            <p:nvPr/>
          </p:nvSpPr>
          <p:spPr bwMode="auto">
            <a:xfrm>
              <a:off x="4883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4" name="Oval 27"/>
            <p:cNvSpPr>
              <a:spLocks noChangeArrowheads="1"/>
            </p:cNvSpPr>
            <p:nvPr/>
          </p:nvSpPr>
          <p:spPr bwMode="auto">
            <a:xfrm>
              <a:off x="5062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" name="Oval 28"/>
            <p:cNvSpPr>
              <a:spLocks noChangeArrowheads="1"/>
            </p:cNvSpPr>
            <p:nvPr/>
          </p:nvSpPr>
          <p:spPr bwMode="auto">
            <a:xfrm>
              <a:off x="5241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6" name="Oval 29"/>
            <p:cNvSpPr>
              <a:spLocks noChangeArrowheads="1"/>
            </p:cNvSpPr>
            <p:nvPr/>
          </p:nvSpPr>
          <p:spPr bwMode="auto">
            <a:xfrm>
              <a:off x="5420" y="2600"/>
              <a:ext cx="127" cy="128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7" name="Oval 30"/>
            <p:cNvSpPr>
              <a:spLocks noChangeArrowheads="1"/>
            </p:cNvSpPr>
            <p:nvPr/>
          </p:nvSpPr>
          <p:spPr bwMode="auto">
            <a:xfrm>
              <a:off x="4704" y="2779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8" name="Oval 31"/>
            <p:cNvSpPr>
              <a:spLocks noChangeArrowheads="1"/>
            </p:cNvSpPr>
            <p:nvPr/>
          </p:nvSpPr>
          <p:spPr bwMode="auto">
            <a:xfrm>
              <a:off x="4883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9" name="Oval 32"/>
            <p:cNvSpPr>
              <a:spLocks noChangeArrowheads="1"/>
            </p:cNvSpPr>
            <p:nvPr/>
          </p:nvSpPr>
          <p:spPr bwMode="auto">
            <a:xfrm>
              <a:off x="5062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0" name="Oval 33"/>
            <p:cNvSpPr>
              <a:spLocks noChangeArrowheads="1"/>
            </p:cNvSpPr>
            <p:nvPr/>
          </p:nvSpPr>
          <p:spPr bwMode="auto">
            <a:xfrm>
              <a:off x="5241" y="2779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1" name="Oval 34"/>
            <p:cNvSpPr>
              <a:spLocks noChangeArrowheads="1"/>
            </p:cNvSpPr>
            <p:nvPr/>
          </p:nvSpPr>
          <p:spPr bwMode="auto">
            <a:xfrm>
              <a:off x="4704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2" name="Oval 35"/>
            <p:cNvSpPr>
              <a:spLocks noChangeArrowheads="1"/>
            </p:cNvSpPr>
            <p:nvPr/>
          </p:nvSpPr>
          <p:spPr bwMode="auto">
            <a:xfrm>
              <a:off x="4883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3" name="Oval 36"/>
            <p:cNvSpPr>
              <a:spLocks noChangeArrowheads="1"/>
            </p:cNvSpPr>
            <p:nvPr/>
          </p:nvSpPr>
          <p:spPr bwMode="auto">
            <a:xfrm>
              <a:off x="5062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4" name="Oval 37"/>
            <p:cNvSpPr>
              <a:spLocks noChangeArrowheads="1"/>
            </p:cNvSpPr>
            <p:nvPr/>
          </p:nvSpPr>
          <p:spPr bwMode="auto">
            <a:xfrm>
              <a:off x="5241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5" name="Oval 38"/>
            <p:cNvSpPr>
              <a:spLocks noChangeArrowheads="1"/>
            </p:cNvSpPr>
            <p:nvPr/>
          </p:nvSpPr>
          <p:spPr bwMode="auto">
            <a:xfrm>
              <a:off x="4883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6" name="Oval 39"/>
            <p:cNvSpPr>
              <a:spLocks noChangeArrowheads="1"/>
            </p:cNvSpPr>
            <p:nvPr/>
          </p:nvSpPr>
          <p:spPr bwMode="auto">
            <a:xfrm>
              <a:off x="5241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37" name="Line 40"/>
          <p:cNvSpPr>
            <a:spLocks noChangeShapeType="1"/>
          </p:cNvSpPr>
          <p:nvPr/>
        </p:nvSpPr>
        <p:spPr bwMode="auto">
          <a:xfrm>
            <a:off x="304800" y="2819400"/>
            <a:ext cx="8229600" cy="0"/>
          </a:xfrm>
          <a:prstGeom prst="line">
            <a:avLst/>
          </a:prstGeom>
          <a:noFill/>
          <a:ln w="635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ctrTitle"/>
          </p:nvPr>
        </p:nvSpPr>
        <p:spPr>
          <a:xfrm>
            <a:off x="315913" y="466725"/>
            <a:ext cx="6781800" cy="2133600"/>
          </a:xfrm>
        </p:spPr>
        <p:txBody>
          <a:bodyPr/>
          <a:lstStyle>
            <a:lvl1pPr algn="r">
              <a:defRPr sz="4800"/>
            </a:lvl1pPr>
          </a:lstStyle>
          <a:p>
            <a:r>
              <a:rPr lang="en-US" altLang="en-US"/>
              <a:t>Click to edit Master title style</a:t>
            </a:r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849313" y="3049588"/>
            <a:ext cx="6248400" cy="2362200"/>
          </a:xfrm>
        </p:spPr>
        <p:txBody>
          <a:bodyPr/>
          <a:lstStyle>
            <a:lvl1pPr marL="0" indent="0" algn="r">
              <a:buFont typeface="Wingdings" pitchFamily="2" charset="2"/>
              <a:buNone/>
              <a:defRPr sz="3200"/>
            </a:lvl1pPr>
          </a:lstStyle>
          <a:p>
            <a:r>
              <a:rPr lang="en-US" altLang="en-US"/>
              <a:t>Click to edit Master subtitle style</a:t>
            </a:r>
          </a:p>
        </p:txBody>
      </p:sp>
      <p:sp>
        <p:nvSpPr>
          <p:cNvPr id="38" name="Rectangle 5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9" name="Rectangle 6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0" name="Rectangle 7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721A024A-CAFD-4E0D-A583-6DA890BA807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7DE333-3D20-428F-8906-255267C0988E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22238"/>
            <a:ext cx="2057400" cy="600868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22238"/>
            <a:ext cx="6019800" cy="600868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E01FE6-0835-4DD0-AC78-678932EEDF3E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4D7B7C-9F5A-431F-A353-F6FD2F9770B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D836E2-74B2-47C0-BED2-2DA0969108CE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9F3384-DBBB-4766-B4DC-D1D60B4DE86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63A763-A986-4C1A-85B1-6E5CBC97882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8167CE-0CA7-4C7F-B42E-096598908EAC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279683-5DEA-4B67-8674-B3EF9BAA748D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094FC2-EF4B-4288-A03D-514436BA622C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4B2856-BB64-4310-9FE7-6261664DE2F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Line 2"/>
          <p:cNvSpPr>
            <a:spLocks noChangeShapeType="1"/>
          </p:cNvSpPr>
          <p:nvPr/>
        </p:nvSpPr>
        <p:spPr bwMode="auto">
          <a:xfrm>
            <a:off x="7962900" y="152400"/>
            <a:ext cx="0" cy="1524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22238"/>
            <a:ext cx="7543800" cy="129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719263"/>
            <a:ext cx="8229600" cy="4411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smtClean="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 smtClean="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 smtClean="0"/>
            </a:lvl1pPr>
          </a:lstStyle>
          <a:p>
            <a:pPr>
              <a:defRPr/>
            </a:pPr>
            <a:fld id="{B59BB892-7C2B-4CA4-A2F8-567A099B265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grpSp>
        <p:nvGrpSpPr>
          <p:cNvPr id="1032" name="Group 8"/>
          <p:cNvGrpSpPr>
            <a:grpSpLocks/>
          </p:cNvGrpSpPr>
          <p:nvPr/>
        </p:nvGrpSpPr>
        <p:grpSpPr bwMode="auto">
          <a:xfrm>
            <a:off x="8153400" y="152400"/>
            <a:ext cx="792163" cy="1295400"/>
            <a:chOff x="5136" y="960"/>
            <a:chExt cx="528" cy="864"/>
          </a:xfrm>
        </p:grpSpPr>
        <p:sp>
          <p:nvSpPr>
            <p:cNvPr id="4105" name="Oval 9"/>
            <p:cNvSpPr>
              <a:spLocks noChangeArrowheads="1"/>
            </p:cNvSpPr>
            <p:nvPr/>
          </p:nvSpPr>
          <p:spPr bwMode="auto">
            <a:xfrm>
              <a:off x="5136" y="960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06" name="Oval 10"/>
            <p:cNvSpPr>
              <a:spLocks noChangeArrowheads="1"/>
            </p:cNvSpPr>
            <p:nvPr/>
          </p:nvSpPr>
          <p:spPr bwMode="auto">
            <a:xfrm>
              <a:off x="5248" y="960"/>
              <a:ext cx="79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07" name="Oval 11"/>
            <p:cNvSpPr>
              <a:spLocks noChangeArrowheads="1"/>
            </p:cNvSpPr>
            <p:nvPr/>
          </p:nvSpPr>
          <p:spPr bwMode="auto">
            <a:xfrm>
              <a:off x="5360" y="960"/>
              <a:ext cx="79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08" name="Oval 12"/>
            <p:cNvSpPr>
              <a:spLocks noChangeArrowheads="1"/>
            </p:cNvSpPr>
            <p:nvPr/>
          </p:nvSpPr>
          <p:spPr bwMode="auto">
            <a:xfrm>
              <a:off x="5136" y="1072"/>
              <a:ext cx="80" cy="79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09" name="Oval 13"/>
            <p:cNvSpPr>
              <a:spLocks noChangeArrowheads="1"/>
            </p:cNvSpPr>
            <p:nvPr/>
          </p:nvSpPr>
          <p:spPr bwMode="auto">
            <a:xfrm>
              <a:off x="5248" y="1072"/>
              <a:ext cx="79" cy="79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0" name="Oval 14"/>
            <p:cNvSpPr>
              <a:spLocks noChangeArrowheads="1"/>
            </p:cNvSpPr>
            <p:nvPr/>
          </p:nvSpPr>
          <p:spPr bwMode="auto">
            <a:xfrm>
              <a:off x="5360" y="1072"/>
              <a:ext cx="79" cy="79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1" name="Oval 15"/>
            <p:cNvSpPr>
              <a:spLocks noChangeArrowheads="1"/>
            </p:cNvSpPr>
            <p:nvPr/>
          </p:nvSpPr>
          <p:spPr bwMode="auto">
            <a:xfrm>
              <a:off x="5472" y="1072"/>
              <a:ext cx="79" cy="79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2" name="Oval 16"/>
            <p:cNvSpPr>
              <a:spLocks noChangeArrowheads="1"/>
            </p:cNvSpPr>
            <p:nvPr/>
          </p:nvSpPr>
          <p:spPr bwMode="auto">
            <a:xfrm>
              <a:off x="5136" y="1184"/>
              <a:ext cx="80" cy="79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3" name="Oval 17"/>
            <p:cNvSpPr>
              <a:spLocks noChangeArrowheads="1"/>
            </p:cNvSpPr>
            <p:nvPr/>
          </p:nvSpPr>
          <p:spPr bwMode="auto">
            <a:xfrm>
              <a:off x="5248" y="1184"/>
              <a:ext cx="79" cy="79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4" name="Oval 18"/>
            <p:cNvSpPr>
              <a:spLocks noChangeArrowheads="1"/>
            </p:cNvSpPr>
            <p:nvPr/>
          </p:nvSpPr>
          <p:spPr bwMode="auto">
            <a:xfrm>
              <a:off x="5360" y="1184"/>
              <a:ext cx="79" cy="79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5" name="Oval 19"/>
            <p:cNvSpPr>
              <a:spLocks noChangeArrowheads="1"/>
            </p:cNvSpPr>
            <p:nvPr/>
          </p:nvSpPr>
          <p:spPr bwMode="auto">
            <a:xfrm>
              <a:off x="5472" y="1184"/>
              <a:ext cx="79" cy="79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6" name="Oval 20"/>
            <p:cNvSpPr>
              <a:spLocks noChangeArrowheads="1"/>
            </p:cNvSpPr>
            <p:nvPr/>
          </p:nvSpPr>
          <p:spPr bwMode="auto">
            <a:xfrm>
              <a:off x="5584" y="1184"/>
              <a:ext cx="80" cy="79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7" name="Oval 21"/>
            <p:cNvSpPr>
              <a:spLocks noChangeArrowheads="1"/>
            </p:cNvSpPr>
            <p:nvPr/>
          </p:nvSpPr>
          <p:spPr bwMode="auto">
            <a:xfrm>
              <a:off x="5136" y="1296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8" name="Oval 22"/>
            <p:cNvSpPr>
              <a:spLocks noChangeArrowheads="1"/>
            </p:cNvSpPr>
            <p:nvPr/>
          </p:nvSpPr>
          <p:spPr bwMode="auto">
            <a:xfrm>
              <a:off x="5248" y="1296"/>
              <a:ext cx="79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19" name="Oval 23"/>
            <p:cNvSpPr>
              <a:spLocks noChangeArrowheads="1"/>
            </p:cNvSpPr>
            <p:nvPr/>
          </p:nvSpPr>
          <p:spPr bwMode="auto">
            <a:xfrm>
              <a:off x="5360" y="1296"/>
              <a:ext cx="79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0" name="Oval 24"/>
            <p:cNvSpPr>
              <a:spLocks noChangeArrowheads="1"/>
            </p:cNvSpPr>
            <p:nvPr/>
          </p:nvSpPr>
          <p:spPr bwMode="auto">
            <a:xfrm>
              <a:off x="5472" y="1296"/>
              <a:ext cx="79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1" name="Oval 25"/>
            <p:cNvSpPr>
              <a:spLocks noChangeArrowheads="1"/>
            </p:cNvSpPr>
            <p:nvPr/>
          </p:nvSpPr>
          <p:spPr bwMode="auto">
            <a:xfrm>
              <a:off x="5136" y="1408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2" name="Oval 26"/>
            <p:cNvSpPr>
              <a:spLocks noChangeArrowheads="1"/>
            </p:cNvSpPr>
            <p:nvPr/>
          </p:nvSpPr>
          <p:spPr bwMode="auto">
            <a:xfrm>
              <a:off x="5248" y="1408"/>
              <a:ext cx="79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3" name="Oval 27"/>
            <p:cNvSpPr>
              <a:spLocks noChangeArrowheads="1"/>
            </p:cNvSpPr>
            <p:nvPr/>
          </p:nvSpPr>
          <p:spPr bwMode="auto">
            <a:xfrm>
              <a:off x="5360" y="1408"/>
              <a:ext cx="79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4" name="Oval 28"/>
            <p:cNvSpPr>
              <a:spLocks noChangeArrowheads="1"/>
            </p:cNvSpPr>
            <p:nvPr/>
          </p:nvSpPr>
          <p:spPr bwMode="auto">
            <a:xfrm>
              <a:off x="5472" y="1408"/>
              <a:ext cx="79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5" name="Oval 29"/>
            <p:cNvSpPr>
              <a:spLocks noChangeArrowheads="1"/>
            </p:cNvSpPr>
            <p:nvPr/>
          </p:nvSpPr>
          <p:spPr bwMode="auto">
            <a:xfrm>
              <a:off x="5584" y="1408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6" name="Oval 30"/>
            <p:cNvSpPr>
              <a:spLocks noChangeArrowheads="1"/>
            </p:cNvSpPr>
            <p:nvPr/>
          </p:nvSpPr>
          <p:spPr bwMode="auto">
            <a:xfrm>
              <a:off x="5136" y="1520"/>
              <a:ext cx="80" cy="79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7" name="Oval 31"/>
            <p:cNvSpPr>
              <a:spLocks noChangeArrowheads="1"/>
            </p:cNvSpPr>
            <p:nvPr/>
          </p:nvSpPr>
          <p:spPr bwMode="auto">
            <a:xfrm>
              <a:off x="5248" y="1520"/>
              <a:ext cx="79" cy="79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8" name="Oval 32"/>
            <p:cNvSpPr>
              <a:spLocks noChangeArrowheads="1"/>
            </p:cNvSpPr>
            <p:nvPr/>
          </p:nvSpPr>
          <p:spPr bwMode="auto">
            <a:xfrm>
              <a:off x="5360" y="1520"/>
              <a:ext cx="79" cy="79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29" name="Oval 33"/>
            <p:cNvSpPr>
              <a:spLocks noChangeArrowheads="1"/>
            </p:cNvSpPr>
            <p:nvPr/>
          </p:nvSpPr>
          <p:spPr bwMode="auto">
            <a:xfrm>
              <a:off x="5472" y="1520"/>
              <a:ext cx="79" cy="79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30" name="Oval 34"/>
            <p:cNvSpPr>
              <a:spLocks noChangeArrowheads="1"/>
            </p:cNvSpPr>
            <p:nvPr/>
          </p:nvSpPr>
          <p:spPr bwMode="auto">
            <a:xfrm>
              <a:off x="5136" y="1632"/>
              <a:ext cx="80" cy="79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31" name="Oval 35"/>
            <p:cNvSpPr>
              <a:spLocks noChangeArrowheads="1"/>
            </p:cNvSpPr>
            <p:nvPr/>
          </p:nvSpPr>
          <p:spPr bwMode="auto">
            <a:xfrm>
              <a:off x="5248" y="1632"/>
              <a:ext cx="79" cy="79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32" name="Oval 36"/>
            <p:cNvSpPr>
              <a:spLocks noChangeArrowheads="1"/>
            </p:cNvSpPr>
            <p:nvPr/>
          </p:nvSpPr>
          <p:spPr bwMode="auto">
            <a:xfrm>
              <a:off x="5360" y="1632"/>
              <a:ext cx="79" cy="79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33" name="Oval 37"/>
            <p:cNvSpPr>
              <a:spLocks noChangeArrowheads="1"/>
            </p:cNvSpPr>
            <p:nvPr/>
          </p:nvSpPr>
          <p:spPr bwMode="auto">
            <a:xfrm>
              <a:off x="5472" y="1632"/>
              <a:ext cx="79" cy="79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34" name="Oval 38"/>
            <p:cNvSpPr>
              <a:spLocks noChangeArrowheads="1"/>
            </p:cNvSpPr>
            <p:nvPr/>
          </p:nvSpPr>
          <p:spPr bwMode="auto">
            <a:xfrm>
              <a:off x="5248" y="1744"/>
              <a:ext cx="79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135" name="Oval 39"/>
            <p:cNvSpPr>
              <a:spLocks noChangeArrowheads="1"/>
            </p:cNvSpPr>
            <p:nvPr/>
          </p:nvSpPr>
          <p:spPr bwMode="auto">
            <a:xfrm>
              <a:off x="5472" y="1744"/>
              <a:ext cx="79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l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92150" indent="-34766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l"/>
        <a:defRPr sz="2600">
          <a:solidFill>
            <a:schemeClr val="tx1"/>
          </a:solidFill>
          <a:latin typeface="+mn-lt"/>
          <a:cs typeface="+mn-cs"/>
        </a:defRPr>
      </a:lvl2pPr>
      <a:lvl3pPr marL="987425" indent="-29368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300">
          <a:solidFill>
            <a:schemeClr val="tx1"/>
          </a:solidFill>
          <a:latin typeface="+mn-lt"/>
          <a:cs typeface="+mn-cs"/>
        </a:defRPr>
      </a:lvl3pPr>
      <a:lvl4pPr marL="1281113" indent="-2921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4pPr>
      <a:lvl5pPr marL="1598613" indent="-315913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5pPr>
      <a:lvl6pPr marL="20558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6pPr>
      <a:lvl7pPr marL="25130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7pPr>
      <a:lvl8pPr marL="29702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8pPr>
      <a:lvl9pPr marL="34274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file:///C:\Documents%20and%20Settings\user\My%20Documents\Teaching%20wrokshop%20research%20Al%20Bayan\Al%20Bayan%20research%20Gantt.doc" TargetMode="Externa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algn="l" eaLnBrk="1" hangingPunct="1"/>
            <a:r>
              <a:rPr lang="en-US" sz="5000" smtClean="0"/>
              <a:t>Course:</a:t>
            </a:r>
            <a:br>
              <a:rPr lang="en-US" sz="5000" smtClean="0"/>
            </a:br>
            <a:r>
              <a:rPr lang="en-US" sz="5000" smtClean="0"/>
              <a:t>Fundamentals of Research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sz="3400" dirty="0" smtClean="0"/>
              <a:t>Part </a:t>
            </a:r>
            <a:r>
              <a:rPr lang="en-US" sz="3400" dirty="0" smtClean="0"/>
              <a:t>II: Data Collection</a:t>
            </a:r>
            <a:endParaRPr lang="en-US" sz="3400" dirty="0" smtClean="0"/>
          </a:p>
          <a:p>
            <a:pPr eaLnBrk="1" hangingPunct="1"/>
            <a:r>
              <a:rPr lang="en-US" sz="3400" dirty="0" smtClean="0"/>
              <a:t>Workshop </a:t>
            </a:r>
            <a:r>
              <a:rPr lang="en-US" sz="3400" dirty="0" smtClean="0"/>
              <a:t>6</a:t>
            </a:r>
            <a:endParaRPr lang="en-US" sz="3400" dirty="0" smtClean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Research               Structure of </a:t>
            </a:r>
            <a:br>
              <a:rPr lang="en-US" smtClean="0"/>
            </a:br>
            <a:r>
              <a:rPr lang="en-US" smtClean="0"/>
              <a:t>process                  the research</a:t>
            </a:r>
          </a:p>
        </p:txBody>
      </p:sp>
      <p:sp>
        <p:nvSpPr>
          <p:cNvPr id="12291" name="Rectangle 5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/>
            <a:r>
              <a:rPr lang="en-US" sz="2100" smtClean="0">
                <a:solidFill>
                  <a:srgbClr val="FB6B75"/>
                </a:solidFill>
              </a:rPr>
              <a:t>Data collection: desk research for secondary data</a:t>
            </a:r>
            <a:endParaRPr lang="en-US" sz="2200" smtClean="0">
              <a:solidFill>
                <a:srgbClr val="FB6B75"/>
              </a:solidFill>
            </a:endParaRPr>
          </a:p>
          <a:p>
            <a:pPr eaLnBrk="1" hangingPunct="1"/>
            <a:r>
              <a:rPr lang="en-US" sz="2200" smtClean="0">
                <a:solidFill>
                  <a:srgbClr val="FB6B75"/>
                </a:solidFill>
              </a:rPr>
              <a:t>Data collection: surveys/interviews for primary data</a:t>
            </a:r>
          </a:p>
          <a:p>
            <a:pPr eaLnBrk="1" hangingPunct="1"/>
            <a:r>
              <a:rPr lang="en-US" sz="2200" smtClean="0">
                <a:solidFill>
                  <a:srgbClr val="FB6B75"/>
                </a:solidFill>
              </a:rPr>
              <a:t>Design questionnaire</a:t>
            </a:r>
          </a:p>
          <a:p>
            <a:pPr eaLnBrk="1" hangingPunct="1"/>
            <a:r>
              <a:rPr lang="en-US" sz="2200" smtClean="0">
                <a:solidFill>
                  <a:srgbClr val="69FD9A"/>
                </a:solidFill>
              </a:rPr>
              <a:t>Categorizing data</a:t>
            </a:r>
          </a:p>
          <a:p>
            <a:pPr eaLnBrk="1" hangingPunct="1"/>
            <a:r>
              <a:rPr lang="en-US" sz="2200" smtClean="0">
                <a:solidFill>
                  <a:srgbClr val="69FD9A"/>
                </a:solidFill>
              </a:rPr>
              <a:t>Analyzing/interpreting data (E.g. SPSS programme)</a:t>
            </a:r>
          </a:p>
          <a:p>
            <a:pPr eaLnBrk="1" hangingPunct="1"/>
            <a:r>
              <a:rPr lang="en-US" sz="2200" smtClean="0"/>
              <a:t>Presenting data</a:t>
            </a:r>
          </a:p>
          <a:p>
            <a:pPr eaLnBrk="1" hangingPunct="1"/>
            <a:r>
              <a:rPr lang="en-US" sz="2200" smtClean="0"/>
              <a:t>Research writing</a:t>
            </a:r>
          </a:p>
          <a:p>
            <a:pPr eaLnBrk="1" hangingPunct="1">
              <a:buFont typeface="Wingdings" pitchFamily="2" charset="2"/>
              <a:buNone/>
            </a:pPr>
            <a:endParaRPr lang="en-US" sz="2200" smtClean="0"/>
          </a:p>
        </p:txBody>
      </p:sp>
      <p:sp>
        <p:nvSpPr>
          <p:cNvPr id="12292" name="Rectangle 6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eaLnBrk="1" hangingPunct="1"/>
            <a:r>
              <a:rPr lang="en-US" sz="2200" smtClean="0">
                <a:solidFill>
                  <a:srgbClr val="FB6B75"/>
                </a:solidFill>
              </a:rPr>
              <a:t>Findings (5)</a:t>
            </a:r>
          </a:p>
          <a:p>
            <a:pPr eaLnBrk="1" hangingPunct="1"/>
            <a:r>
              <a:rPr lang="en-US" sz="2200" smtClean="0">
                <a:solidFill>
                  <a:srgbClr val="69FD9A"/>
                </a:solidFill>
              </a:rPr>
              <a:t>Discussion (6)</a:t>
            </a:r>
            <a:endParaRPr lang="en-US" sz="2200" smtClean="0"/>
          </a:p>
          <a:p>
            <a:pPr eaLnBrk="1" hangingPunct="1"/>
            <a:r>
              <a:rPr lang="en-US" sz="2200" smtClean="0"/>
              <a:t>Conclusion (7)</a:t>
            </a:r>
          </a:p>
          <a:p>
            <a:pPr eaLnBrk="1" hangingPunct="1"/>
            <a:r>
              <a:rPr lang="en-US" sz="2200" smtClean="0"/>
              <a:t>References (10)</a:t>
            </a:r>
          </a:p>
          <a:p>
            <a:pPr eaLnBrk="1" hangingPunct="1"/>
            <a:r>
              <a:rPr lang="en-US" sz="2200" smtClean="0"/>
              <a:t>Bibliography (11)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Reading a research paper</a:t>
            </a:r>
            <a:br>
              <a:rPr lang="en-US" smtClean="0"/>
            </a:br>
            <a:endParaRPr lang="en-US" smtClean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buFont typeface="Wingdings" pitchFamily="2" charset="2"/>
              <a:buNone/>
            </a:pPr>
            <a:r>
              <a:rPr lang="en-US" smtClean="0"/>
              <a:t>   </a:t>
            </a:r>
          </a:p>
          <a:p>
            <a:pPr algn="ctr" eaLnBrk="1" hangingPunct="1">
              <a:buFont typeface="Wingdings" pitchFamily="2" charset="2"/>
              <a:buNone/>
            </a:pPr>
            <a:endParaRPr lang="en-US" smtClean="0"/>
          </a:p>
          <a:p>
            <a:pPr algn="ctr" eaLnBrk="1" hangingPunct="1">
              <a:buFont typeface="Wingdings" pitchFamily="2" charset="2"/>
              <a:buNone/>
            </a:pPr>
            <a:endParaRPr lang="en-US" smtClean="0"/>
          </a:p>
          <a:p>
            <a:pPr algn="ctr" eaLnBrk="1" hangingPunct="1">
              <a:buFont typeface="Wingdings" pitchFamily="2" charset="2"/>
              <a:buNone/>
            </a:pPr>
            <a:r>
              <a:rPr lang="en-US" smtClean="0"/>
              <a:t>Activity sheet 2</a:t>
            </a:r>
          </a:p>
          <a:p>
            <a:pPr algn="ctr" eaLnBrk="1" hangingPunct="1">
              <a:buFont typeface="Wingdings" pitchFamily="2" charset="2"/>
              <a:buNone/>
            </a:pPr>
            <a:endParaRPr lang="en-US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Homework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buFont typeface="Wingdings" pitchFamily="2" charset="2"/>
              <a:buNone/>
            </a:pPr>
            <a:endParaRPr lang="en-US" smtClean="0"/>
          </a:p>
          <a:p>
            <a:pPr algn="ctr" eaLnBrk="1" hangingPunct="1">
              <a:buFont typeface="Wingdings" pitchFamily="2" charset="2"/>
              <a:buNone/>
            </a:pPr>
            <a:endParaRPr lang="en-US" smtClean="0"/>
          </a:p>
          <a:p>
            <a:pPr algn="ctr" eaLnBrk="1" hangingPunct="1">
              <a:buFont typeface="Wingdings" pitchFamily="2" charset="2"/>
              <a:buNone/>
            </a:pPr>
            <a:endParaRPr lang="en-US" smtClean="0"/>
          </a:p>
          <a:p>
            <a:pPr algn="ctr" eaLnBrk="1" hangingPunct="1">
              <a:buFont typeface="Wingdings" pitchFamily="2" charset="2"/>
              <a:buNone/>
            </a:pPr>
            <a:r>
              <a:rPr lang="en-US" smtClean="0"/>
              <a:t>Activity sheet 4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z="6100" smtClean="0"/>
              <a:t>Thank you</a:t>
            </a:r>
          </a:p>
        </p:txBody>
      </p:sp>
      <p:sp>
        <p:nvSpPr>
          <p:cNvPr id="1536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sz="3400" smtClean="0"/>
              <a:t>Questions?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Objectives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GB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Explain what is meant by observation.</a:t>
            </a:r>
            <a:endParaRPr lang="en-US" sz="28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GB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Identify different observation method structure.</a:t>
            </a:r>
            <a:endParaRPr lang="en-US" sz="28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GB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Determine the advantages and disadvantages of observation.</a:t>
            </a:r>
            <a:endParaRPr lang="en-US" sz="28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GB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Determine the advantages and disadvantages of observation recording time.</a:t>
            </a:r>
            <a:endParaRPr lang="en-US" sz="28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GB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Design a simple observation form.</a:t>
            </a:r>
            <a:endParaRPr lang="en-US" sz="28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lvl="0"/>
            <a:r>
              <a:rPr lang="en-GB" sz="28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Understand the ethical issues of recording observation.</a:t>
            </a:r>
            <a:endParaRPr lang="en-US" sz="28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eaLnBrk="1" hangingPunct="1"/>
            <a:endParaRPr lang="en-US" sz="2000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Do you remember </a:t>
            </a:r>
            <a:r>
              <a:rPr lang="en-US" dirty="0" smtClean="0"/>
              <a:t>research process?</a:t>
            </a:r>
            <a:endParaRPr lang="en-US" dirty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z="4000" dirty="0" smtClean="0"/>
              <a:t>List the steps of doing research.</a:t>
            </a:r>
            <a:endParaRPr lang="en-US" sz="4000" dirty="0" smtClean="0"/>
          </a:p>
          <a:p>
            <a:pPr eaLnBrk="1" hangingPunct="1">
              <a:buFont typeface="Wingdings" pitchFamily="2" charset="2"/>
              <a:buNone/>
            </a:pPr>
            <a:endParaRPr lang="en-US" sz="4000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Different way to </a:t>
            </a:r>
            <a:r>
              <a:rPr lang="en-US" dirty="0" smtClean="0"/>
              <a:t>collect data</a:t>
            </a:r>
            <a:endParaRPr lang="en-US" dirty="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z="3600" dirty="0" smtClean="0"/>
              <a:t>Observation </a:t>
            </a:r>
            <a:r>
              <a:rPr lang="en-US" sz="3600" dirty="0" smtClean="0"/>
              <a:t>Techniques</a:t>
            </a:r>
            <a:r>
              <a:rPr lang="en-US" sz="3600" dirty="0" smtClean="0"/>
              <a:t>.</a:t>
            </a:r>
          </a:p>
          <a:p>
            <a:pPr eaLnBrk="1" hangingPunct="1"/>
            <a:r>
              <a:rPr lang="en-US" sz="3600" dirty="0" smtClean="0"/>
              <a:t>Questionnaires and Surveys.</a:t>
            </a:r>
          </a:p>
          <a:p>
            <a:pPr eaLnBrk="1" hangingPunct="1"/>
            <a:r>
              <a:rPr lang="en-US" sz="3600" dirty="0" smtClean="0"/>
              <a:t>Interview </a:t>
            </a:r>
            <a:r>
              <a:rPr lang="en-US" sz="3600" dirty="0" smtClean="0"/>
              <a:t>Techniques</a:t>
            </a:r>
            <a:r>
              <a:rPr lang="en-US" sz="3600" dirty="0" smtClean="0"/>
              <a:t>.</a:t>
            </a:r>
          </a:p>
          <a:p>
            <a:pPr eaLnBrk="1" hangingPunct="1"/>
            <a:r>
              <a:rPr lang="en-US" sz="3600" dirty="0" smtClean="0"/>
              <a:t>Experimental Techniques.</a:t>
            </a:r>
            <a:endParaRPr lang="en-US" dirty="0" smtClean="0"/>
          </a:p>
          <a:p>
            <a:pPr eaLnBrk="1" hangingPunct="1">
              <a:buFont typeface="Wingdings" pitchFamily="2" charset="2"/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Observation</a:t>
            </a:r>
            <a:endParaRPr lang="en-US" dirty="0" smtClean="0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buNone/>
            </a:pPr>
            <a:endParaRPr lang="en-US" sz="4000" dirty="0" smtClean="0"/>
          </a:p>
          <a:p>
            <a:pPr algn="ctr" eaLnBrk="1" hangingPunct="1">
              <a:buNone/>
            </a:pPr>
            <a:endParaRPr lang="en-US" sz="4000" dirty="0" smtClean="0"/>
          </a:p>
          <a:p>
            <a:pPr algn="ctr" eaLnBrk="1" hangingPunct="1">
              <a:buNone/>
            </a:pPr>
            <a:r>
              <a:rPr lang="en-US" sz="4000" dirty="0" smtClean="0"/>
              <a:t>What do you see?</a:t>
            </a:r>
            <a:endParaRPr lang="en-US" sz="4000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Observation</a:t>
            </a:r>
            <a:endParaRPr lang="en-US" dirty="0" smtClean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z="3200" b="1" dirty="0" smtClean="0"/>
              <a:t>Bad research: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dirty="0" smtClean="0"/>
              <a:t>    </a:t>
            </a:r>
            <a:r>
              <a:rPr lang="en-US" sz="2800" dirty="0" smtClean="0"/>
              <a:t>1. no knowledge added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sz="2800" dirty="0" smtClean="0"/>
              <a:t>    2.</a:t>
            </a:r>
            <a:r>
              <a:rPr lang="en-US" dirty="0" smtClean="0"/>
              <a:t> just a replication</a:t>
            </a:r>
          </a:p>
          <a:p>
            <a:pPr eaLnBrk="1" hangingPunct="1">
              <a:buFont typeface="Wingdings" pitchFamily="2" charset="2"/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Structure of the research paper 1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Title (1)</a:t>
            </a:r>
          </a:p>
          <a:p>
            <a:pPr eaLnBrk="1" hangingPunct="1"/>
            <a:r>
              <a:rPr lang="en-US" smtClean="0"/>
              <a:t>Abstract (8)</a:t>
            </a:r>
          </a:p>
          <a:p>
            <a:pPr eaLnBrk="1" hangingPunct="1"/>
            <a:r>
              <a:rPr lang="en-US" smtClean="0"/>
              <a:t>Content (9)</a:t>
            </a:r>
          </a:p>
          <a:p>
            <a:pPr eaLnBrk="1" hangingPunct="1"/>
            <a:r>
              <a:rPr lang="en-US" smtClean="0"/>
              <a:t>Introduction (3)</a:t>
            </a:r>
          </a:p>
          <a:p>
            <a:pPr eaLnBrk="1" hangingPunct="1"/>
            <a:r>
              <a:rPr lang="en-US" smtClean="0"/>
              <a:t>Literature review (Record keeping) (2)</a:t>
            </a:r>
          </a:p>
          <a:p>
            <a:pPr eaLnBrk="1" hangingPunct="1"/>
            <a:r>
              <a:rPr lang="en-US" smtClean="0"/>
              <a:t>Methodology (4)</a:t>
            </a:r>
          </a:p>
          <a:p>
            <a:pPr eaLnBrk="1" hangingPunct="1"/>
            <a:r>
              <a:rPr lang="en-US" smtClean="0"/>
              <a:t>Findings (5)</a:t>
            </a:r>
          </a:p>
          <a:p>
            <a:pPr eaLnBrk="1" hangingPunct="1"/>
            <a:r>
              <a:rPr lang="en-US" smtClean="0"/>
              <a:t>Discussion (6)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Structure of the research paper 2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Conclusion (7)</a:t>
            </a:r>
          </a:p>
          <a:p>
            <a:pPr eaLnBrk="1" hangingPunct="1"/>
            <a:r>
              <a:rPr lang="en-US" smtClean="0"/>
              <a:t>References (10)</a:t>
            </a:r>
          </a:p>
          <a:p>
            <a:pPr eaLnBrk="1" hangingPunct="1"/>
            <a:r>
              <a:rPr lang="en-US" smtClean="0"/>
              <a:t>Bibliography (11)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Research               Structure of </a:t>
            </a:r>
            <a:br>
              <a:rPr lang="en-US" smtClean="0"/>
            </a:br>
            <a:r>
              <a:rPr lang="en-US" smtClean="0"/>
              <a:t>process                  the research</a:t>
            </a:r>
          </a:p>
        </p:txBody>
      </p:sp>
      <p:sp>
        <p:nvSpPr>
          <p:cNvPr id="11267" name="Rectangle 5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/>
            <a:r>
              <a:rPr lang="en-US" sz="2500" smtClean="0">
                <a:solidFill>
                  <a:schemeClr val="accent1"/>
                </a:solidFill>
              </a:rPr>
              <a:t>Topic/issue</a:t>
            </a:r>
          </a:p>
          <a:p>
            <a:pPr eaLnBrk="1" hangingPunct="1"/>
            <a:r>
              <a:rPr lang="en-US" sz="2500" smtClean="0">
                <a:solidFill>
                  <a:schemeClr val="accent1"/>
                </a:solidFill>
              </a:rPr>
              <a:t>Research question/statements/assumption…</a:t>
            </a:r>
          </a:p>
          <a:p>
            <a:pPr eaLnBrk="1" hangingPunct="1"/>
            <a:r>
              <a:rPr lang="en-US" sz="2400" smtClean="0"/>
              <a:t>Research proposal</a:t>
            </a:r>
          </a:p>
          <a:p>
            <a:pPr eaLnBrk="1" hangingPunct="1"/>
            <a:r>
              <a:rPr lang="en-US" sz="2400" smtClean="0"/>
              <a:t>Hypotheses</a:t>
            </a:r>
          </a:p>
          <a:p>
            <a:pPr eaLnBrk="1" hangingPunct="1"/>
            <a:r>
              <a:rPr lang="en-US" sz="2500" smtClean="0">
                <a:solidFill>
                  <a:schemeClr val="hlink"/>
                </a:solidFill>
              </a:rPr>
              <a:t>Conceptual framework</a:t>
            </a:r>
          </a:p>
          <a:p>
            <a:pPr eaLnBrk="1" hangingPunct="1"/>
            <a:r>
              <a:rPr lang="en-US" sz="2500" smtClean="0">
                <a:solidFill>
                  <a:srgbClr val="FACAD1"/>
                </a:solidFill>
              </a:rPr>
              <a:t>Methodology</a:t>
            </a:r>
          </a:p>
          <a:p>
            <a:pPr eaLnBrk="1" hangingPunct="1"/>
            <a:r>
              <a:rPr lang="en-US" sz="2400" smtClean="0"/>
              <a:t>Time frame (E.g. </a:t>
            </a:r>
            <a:r>
              <a:rPr lang="en-US" sz="2400" smtClean="0">
                <a:hlinkClick r:id="rId2" action="ppaction://hlinkfile"/>
              </a:rPr>
              <a:t>Gantt</a:t>
            </a:r>
            <a:r>
              <a:rPr lang="en-US" sz="2400" smtClean="0"/>
              <a:t> chart)</a:t>
            </a:r>
          </a:p>
          <a:p>
            <a:pPr eaLnBrk="1" hangingPunct="1">
              <a:buFont typeface="Wingdings" pitchFamily="2" charset="2"/>
              <a:buNone/>
            </a:pPr>
            <a:endParaRPr lang="en-US" sz="2600" smtClean="0"/>
          </a:p>
        </p:txBody>
      </p:sp>
      <p:sp>
        <p:nvSpPr>
          <p:cNvPr id="11268" name="Rectangle 6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eaLnBrk="1" hangingPunct="1"/>
            <a:r>
              <a:rPr lang="en-US" sz="2600" smtClean="0">
                <a:solidFill>
                  <a:schemeClr val="accent1"/>
                </a:solidFill>
              </a:rPr>
              <a:t>Title (1)</a:t>
            </a:r>
          </a:p>
          <a:p>
            <a:pPr eaLnBrk="1" hangingPunct="1"/>
            <a:r>
              <a:rPr lang="en-US" sz="2600" smtClean="0"/>
              <a:t>Abstract (8)</a:t>
            </a:r>
          </a:p>
          <a:p>
            <a:pPr eaLnBrk="1" hangingPunct="1"/>
            <a:r>
              <a:rPr lang="en-US" sz="2600" smtClean="0"/>
              <a:t>Content (9)</a:t>
            </a:r>
          </a:p>
          <a:p>
            <a:pPr eaLnBrk="1" hangingPunct="1"/>
            <a:r>
              <a:rPr lang="en-US" sz="2600" smtClean="0"/>
              <a:t>Introduction (3)</a:t>
            </a:r>
          </a:p>
          <a:p>
            <a:pPr eaLnBrk="1" hangingPunct="1"/>
            <a:r>
              <a:rPr lang="en-US" sz="2600" smtClean="0">
                <a:solidFill>
                  <a:schemeClr val="hlink"/>
                </a:solidFill>
              </a:rPr>
              <a:t>Literature review (Record keeping) (2)</a:t>
            </a:r>
          </a:p>
          <a:p>
            <a:pPr eaLnBrk="1" hangingPunct="1"/>
            <a:r>
              <a:rPr lang="en-US" sz="2600" smtClean="0">
                <a:solidFill>
                  <a:srgbClr val="FACAD1"/>
                </a:solidFill>
              </a:rPr>
              <a:t>Methodology (4)</a:t>
            </a:r>
          </a:p>
          <a:p>
            <a:pPr eaLnBrk="1" hangingPunct="1"/>
            <a:endParaRPr lang="en-US" sz="2600" smtClean="0">
              <a:solidFill>
                <a:srgbClr val="69FD9A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Network">
  <a:themeElements>
    <a:clrScheme name="Network 10">
      <a:dk1>
        <a:srgbClr val="000000"/>
      </a:dk1>
      <a:lt1>
        <a:srgbClr val="FFFFFF"/>
      </a:lt1>
      <a:dk2>
        <a:srgbClr val="330066"/>
      </a:dk2>
      <a:lt2>
        <a:srgbClr val="808080"/>
      </a:lt2>
      <a:accent1>
        <a:srgbClr val="CCCC00"/>
      </a:accent1>
      <a:accent2>
        <a:srgbClr val="669999"/>
      </a:accent2>
      <a:accent3>
        <a:srgbClr val="FFFFFF"/>
      </a:accent3>
      <a:accent4>
        <a:srgbClr val="000000"/>
      </a:accent4>
      <a:accent5>
        <a:srgbClr val="E2E2AA"/>
      </a:accent5>
      <a:accent6>
        <a:srgbClr val="5C8A8A"/>
      </a:accent6>
      <a:hlink>
        <a:srgbClr val="7E9CE8"/>
      </a:hlink>
      <a:folHlink>
        <a:srgbClr val="D8D8EC"/>
      </a:folHlink>
    </a:clrScheme>
    <a:fontScheme name="Network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Network 1">
        <a:dk1>
          <a:srgbClr val="4F747B"/>
        </a:dk1>
        <a:lt1>
          <a:srgbClr val="FFFFFF"/>
        </a:lt1>
        <a:dk2>
          <a:srgbClr val="000000"/>
        </a:dk2>
        <a:lt2>
          <a:srgbClr val="C0C0C0"/>
        </a:lt2>
        <a:accent1>
          <a:srgbClr val="859868"/>
        </a:accent1>
        <a:accent2>
          <a:srgbClr val="5F5F5F"/>
        </a:accent2>
        <a:accent3>
          <a:srgbClr val="AAAAAA"/>
        </a:accent3>
        <a:accent4>
          <a:srgbClr val="DADADA"/>
        </a:accent4>
        <a:accent5>
          <a:srgbClr val="C2CAB9"/>
        </a:accent5>
        <a:accent6>
          <a:srgbClr val="555555"/>
        </a:accent6>
        <a:hlink>
          <a:srgbClr val="5F5F5F"/>
        </a:hlink>
        <a:folHlink>
          <a:srgbClr val="BA121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2">
        <a:dk1>
          <a:srgbClr val="3C0000"/>
        </a:dk1>
        <a:lt1>
          <a:srgbClr val="FFFFFF"/>
        </a:lt1>
        <a:dk2>
          <a:srgbClr val="4D0B0B"/>
        </a:dk2>
        <a:lt2>
          <a:srgbClr val="FFFFFF"/>
        </a:lt2>
        <a:accent1>
          <a:srgbClr val="666633"/>
        </a:accent1>
        <a:accent2>
          <a:srgbClr val="CC3300"/>
        </a:accent2>
        <a:accent3>
          <a:srgbClr val="B2AAAA"/>
        </a:accent3>
        <a:accent4>
          <a:srgbClr val="DADADA"/>
        </a:accent4>
        <a:accent5>
          <a:srgbClr val="B8B8AD"/>
        </a:accent5>
        <a:accent6>
          <a:srgbClr val="B92D00"/>
        </a:accent6>
        <a:hlink>
          <a:srgbClr val="CC9900"/>
        </a:hlink>
        <a:folHlink>
          <a:srgbClr val="CCCC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3">
        <a:dk1>
          <a:srgbClr val="666699"/>
        </a:dk1>
        <a:lt1>
          <a:srgbClr val="FFFFFF"/>
        </a:lt1>
        <a:dk2>
          <a:srgbClr val="15192B"/>
        </a:dk2>
        <a:lt2>
          <a:srgbClr val="CCCCFF"/>
        </a:lt2>
        <a:accent1>
          <a:srgbClr val="4F893D"/>
        </a:accent1>
        <a:accent2>
          <a:srgbClr val="666699"/>
        </a:accent2>
        <a:accent3>
          <a:srgbClr val="AAABAC"/>
        </a:accent3>
        <a:accent4>
          <a:srgbClr val="DADADA"/>
        </a:accent4>
        <a:accent5>
          <a:srgbClr val="B2C4AF"/>
        </a:accent5>
        <a:accent6>
          <a:srgbClr val="5C5C8A"/>
        </a:accent6>
        <a:hlink>
          <a:srgbClr val="CC9900"/>
        </a:hlink>
        <a:folHlink>
          <a:srgbClr val="4837C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4">
        <a:dk1>
          <a:srgbClr val="666699"/>
        </a:dk1>
        <a:lt1>
          <a:srgbClr val="FFFFFF"/>
        </a:lt1>
        <a:dk2>
          <a:srgbClr val="86001A"/>
        </a:dk2>
        <a:lt2>
          <a:srgbClr val="CCCC66"/>
        </a:lt2>
        <a:accent1>
          <a:srgbClr val="FF3300"/>
        </a:accent1>
        <a:accent2>
          <a:srgbClr val="FF6600"/>
        </a:accent2>
        <a:accent3>
          <a:srgbClr val="C3AAAB"/>
        </a:accent3>
        <a:accent4>
          <a:srgbClr val="DADADA"/>
        </a:accent4>
        <a:accent5>
          <a:srgbClr val="FFADAA"/>
        </a:accent5>
        <a:accent6>
          <a:srgbClr val="E75C00"/>
        </a:accent6>
        <a:hlink>
          <a:srgbClr val="CC9900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5">
        <a:dk1>
          <a:srgbClr val="666699"/>
        </a:dk1>
        <a:lt1>
          <a:srgbClr val="FFFFFF"/>
        </a:lt1>
        <a:dk2>
          <a:srgbClr val="000054"/>
        </a:dk2>
        <a:lt2>
          <a:srgbClr val="FFFFFF"/>
        </a:lt2>
        <a:accent1>
          <a:srgbClr val="3333FF"/>
        </a:accent1>
        <a:accent2>
          <a:srgbClr val="006699"/>
        </a:accent2>
        <a:accent3>
          <a:srgbClr val="AAAAB3"/>
        </a:accent3>
        <a:accent4>
          <a:srgbClr val="DADADA"/>
        </a:accent4>
        <a:accent5>
          <a:srgbClr val="ADADFF"/>
        </a:accent5>
        <a:accent6>
          <a:srgbClr val="005C8A"/>
        </a:accent6>
        <a:hlink>
          <a:srgbClr val="669900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6">
        <a:dk1>
          <a:srgbClr val="808080"/>
        </a:dk1>
        <a:lt1>
          <a:srgbClr val="FFFFFF"/>
        </a:lt1>
        <a:dk2>
          <a:srgbClr val="30054B"/>
        </a:dk2>
        <a:lt2>
          <a:srgbClr val="FFFFFF"/>
        </a:lt2>
        <a:accent1>
          <a:srgbClr val="797B9B"/>
        </a:accent1>
        <a:accent2>
          <a:srgbClr val="6B4FB1"/>
        </a:accent2>
        <a:accent3>
          <a:srgbClr val="ADAAB1"/>
        </a:accent3>
        <a:accent4>
          <a:srgbClr val="DADADA"/>
        </a:accent4>
        <a:accent5>
          <a:srgbClr val="BEBFCB"/>
        </a:accent5>
        <a:accent6>
          <a:srgbClr val="6047A0"/>
        </a:accent6>
        <a:hlink>
          <a:srgbClr val="7AACCE"/>
        </a:hlink>
        <a:folHlink>
          <a:srgbClr val="D8D8E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7">
        <a:dk1>
          <a:srgbClr val="808080"/>
        </a:dk1>
        <a:lt1>
          <a:srgbClr val="FFFFCC"/>
        </a:lt1>
        <a:dk2>
          <a:srgbClr val="29527B"/>
        </a:dk2>
        <a:lt2>
          <a:srgbClr val="FFFFFF"/>
        </a:lt2>
        <a:accent1>
          <a:srgbClr val="CCCC00"/>
        </a:accent1>
        <a:accent2>
          <a:srgbClr val="669999"/>
        </a:accent2>
        <a:accent3>
          <a:srgbClr val="ACB3BF"/>
        </a:accent3>
        <a:accent4>
          <a:srgbClr val="DADAAE"/>
        </a:accent4>
        <a:accent5>
          <a:srgbClr val="E2E2AA"/>
        </a:accent5>
        <a:accent6>
          <a:srgbClr val="5C8A8A"/>
        </a:accent6>
        <a:hlink>
          <a:srgbClr val="D8D8EC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8">
        <a:dk1>
          <a:srgbClr val="666699"/>
        </a:dk1>
        <a:lt1>
          <a:srgbClr val="FFFFFF"/>
        </a:lt1>
        <a:dk2>
          <a:srgbClr val="476949"/>
        </a:dk2>
        <a:lt2>
          <a:srgbClr val="FFFFFF"/>
        </a:lt2>
        <a:accent1>
          <a:srgbClr val="CC6600"/>
        </a:accent1>
        <a:accent2>
          <a:srgbClr val="CC9900"/>
        </a:accent2>
        <a:accent3>
          <a:srgbClr val="B1B9B1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45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9">
        <a:dk1>
          <a:srgbClr val="000000"/>
        </a:dk1>
        <a:lt1>
          <a:srgbClr val="FFFFFF"/>
        </a:lt1>
        <a:dk2>
          <a:srgbClr val="7C1302"/>
        </a:dk2>
        <a:lt2>
          <a:srgbClr val="CC9900"/>
        </a:lt2>
        <a:accent1>
          <a:srgbClr val="CC9900"/>
        </a:accent1>
        <a:accent2>
          <a:srgbClr val="CC3300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B92D00"/>
        </a:accent6>
        <a:hlink>
          <a:srgbClr val="80808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etwork 10">
        <a:dk1>
          <a:srgbClr val="000000"/>
        </a:dk1>
        <a:lt1>
          <a:srgbClr val="FFFFFF"/>
        </a:lt1>
        <a:dk2>
          <a:srgbClr val="330066"/>
        </a:dk2>
        <a:lt2>
          <a:srgbClr val="808080"/>
        </a:lt2>
        <a:accent1>
          <a:srgbClr val="CCCC00"/>
        </a:accent1>
        <a:accent2>
          <a:srgbClr val="669999"/>
        </a:accent2>
        <a:accent3>
          <a:srgbClr val="FFFFFF"/>
        </a:accent3>
        <a:accent4>
          <a:srgbClr val="000000"/>
        </a:accent4>
        <a:accent5>
          <a:srgbClr val="E2E2AA"/>
        </a:accent5>
        <a:accent6>
          <a:srgbClr val="5C8A8A"/>
        </a:accent6>
        <a:hlink>
          <a:srgbClr val="7E9CE8"/>
        </a:hlink>
        <a:folHlink>
          <a:srgbClr val="D8D8E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Network</Template>
  <TotalTime>288</TotalTime>
  <Words>289</Words>
  <Application>Microsoft Office PowerPoint</Application>
  <PresentationFormat>On-screen Show (4:3)</PresentationFormat>
  <Paragraphs>77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8" baseType="lpstr">
      <vt:lpstr>Arial</vt:lpstr>
      <vt:lpstr>Wingdings</vt:lpstr>
      <vt:lpstr>Calibri</vt:lpstr>
      <vt:lpstr>Times New Roman</vt:lpstr>
      <vt:lpstr>Network</vt:lpstr>
      <vt:lpstr>Course: Fundamentals of Research</vt:lpstr>
      <vt:lpstr>Objectives</vt:lpstr>
      <vt:lpstr>Do you remember research process?</vt:lpstr>
      <vt:lpstr>Different way to collect data</vt:lpstr>
      <vt:lpstr>Observation</vt:lpstr>
      <vt:lpstr>Observation</vt:lpstr>
      <vt:lpstr>Structure of the research paper 1</vt:lpstr>
      <vt:lpstr>Structure of the research paper 2</vt:lpstr>
      <vt:lpstr>Research               Structure of  process                  the research</vt:lpstr>
      <vt:lpstr>Research               Structure of  process                  the research</vt:lpstr>
      <vt:lpstr>Reading a research paper </vt:lpstr>
      <vt:lpstr>Homework</vt:lpstr>
      <vt:lpstr>Thank you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Course: Fundamentals of Research</dc:title>
  <dc:creator>user</dc:creator>
  <cp:lastModifiedBy>ameena.amir</cp:lastModifiedBy>
  <cp:revision>16</cp:revision>
  <dcterms:created xsi:type="dcterms:W3CDTF">2008-03-13T16:26:51Z</dcterms:created>
  <dcterms:modified xsi:type="dcterms:W3CDTF">2008-04-21T06:30:39Z</dcterms:modified>
</cp:coreProperties>
</file>

<file path=docProps/thumbnail.jpeg>
</file>